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0" r:id="rId8"/>
    <p:sldId id="261" r:id="rId9"/>
    <p:sldId id="266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Or, AND, NAND, NOR Gates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Evan </a:t>
            </a:r>
            <a:r>
              <a:rPr lang="en-US" dirty="0" smtClean="0"/>
              <a:t>Wilson, Nick church, Mustafa </a:t>
            </a:r>
            <a:r>
              <a:rPr lang="en-US" dirty="0" err="1" smtClean="0"/>
              <a:t>smaili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74ls00 </a:t>
            </a:r>
            <a:r>
              <a:rPr lang="en-US" dirty="0" err="1"/>
              <a:t>nand</a:t>
            </a:r>
            <a:r>
              <a:rPr lang="en-US" dirty="0"/>
              <a:t>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24337" y="778472"/>
            <a:ext cx="37433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74ls02 nor gate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737891"/>
            <a:ext cx="4762500" cy="483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78" y="2214694"/>
            <a:ext cx="2916092" cy="34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74ls02 nor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78" y="1657350"/>
            <a:ext cx="4306643" cy="43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74ls02 nor gate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83" y="1944515"/>
            <a:ext cx="5973834" cy="39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74ls32 Or Gate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769609"/>
            <a:ext cx="4762500" cy="488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830" y="2818209"/>
            <a:ext cx="2867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74ls32 or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39" y="1707502"/>
            <a:ext cx="3694922" cy="42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8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74ls32 Or Gate</a:t>
            </a:r>
          </a:p>
        </p:txBody>
      </p:sp>
      <p:sp>
        <p:nvSpPr>
          <p:cNvPr id="4" name="AutoShape 2" descr="Displaying IMG_20170324_200550821.jpg"/>
          <p:cNvSpPr>
            <a:spLocks noChangeAspect="1" noChangeArrowheads="1"/>
          </p:cNvSpPr>
          <p:nvPr/>
        </p:nvSpPr>
        <p:spPr bwMode="auto">
          <a:xfrm>
            <a:off x="5943600" y="1731628"/>
            <a:ext cx="1849772" cy="18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97" y="1776726"/>
            <a:ext cx="5258806" cy="38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74LS08 And gate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764457"/>
            <a:ext cx="4762500" cy="493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73" y="2214694"/>
            <a:ext cx="5300953" cy="15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74ls08 and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1" y="1726163"/>
            <a:ext cx="3918857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74ls08 and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68526" y="1042225"/>
            <a:ext cx="4054946" cy="56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5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74ls00 NAND gate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793421"/>
            <a:ext cx="4762500" cy="483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93" y="2109885"/>
            <a:ext cx="4902188" cy="31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74ls00 </a:t>
            </a:r>
            <a:r>
              <a:rPr lang="en-US" dirty="0" err="1"/>
              <a:t>nand</a:t>
            </a:r>
            <a:r>
              <a:rPr lang="en-US" dirty="0"/>
              <a:t>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16" y="1838131"/>
            <a:ext cx="4017367" cy="40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048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45</TotalTime>
  <Words>52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Or, AND, NAND, NOR Gates</vt:lpstr>
      <vt:lpstr>74ls32 Or Gate</vt:lpstr>
      <vt:lpstr>74ls32 or gate</vt:lpstr>
      <vt:lpstr>74ls32 Or Gate</vt:lpstr>
      <vt:lpstr>74LS08 And gate</vt:lpstr>
      <vt:lpstr>74ls08 and gate</vt:lpstr>
      <vt:lpstr>74ls08 and gate</vt:lpstr>
      <vt:lpstr>74ls00 NAND gate</vt:lpstr>
      <vt:lpstr>74ls00 nand gate</vt:lpstr>
      <vt:lpstr>74ls00 nand gate</vt:lpstr>
      <vt:lpstr>74ls02 nor gate</vt:lpstr>
      <vt:lpstr>74ls02 nor gate</vt:lpstr>
      <vt:lpstr>74ls02 nor gate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Or, AND, NAND, NOR Gates</dc:title>
  <dc:creator>Evan Wilson</dc:creator>
  <cp:lastModifiedBy>Evan C Wilson</cp:lastModifiedBy>
  <cp:revision>6</cp:revision>
  <dcterms:created xsi:type="dcterms:W3CDTF">2017-03-31T18:11:10Z</dcterms:created>
  <dcterms:modified xsi:type="dcterms:W3CDTF">2017-03-31T22:34:41Z</dcterms:modified>
</cp:coreProperties>
</file>