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9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7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8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83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3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1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2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1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4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3C14F98-C5B8-49D2-8C4F-11583A0941E7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05301CA-C82A-436B-82EA-DB990371B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79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6 </a:t>
            </a:r>
            <a:r>
              <a:rPr lang="en-US" dirty="0" err="1" smtClean="0"/>
              <a:t>Kmap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Wilson</a:t>
            </a:r>
          </a:p>
          <a:p>
            <a:r>
              <a:rPr lang="en-US" dirty="0" smtClean="0"/>
              <a:t>March 24,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3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Multisim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4" y="2175378"/>
            <a:ext cx="10274109" cy="429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44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14</TotalTime>
  <Words>10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</vt:lpstr>
      <vt:lpstr>Banded</vt:lpstr>
      <vt:lpstr>Lab 6 Kmap</vt:lpstr>
      <vt:lpstr>Multisim</vt:lpstr>
    </vt:vector>
  </TitlesOfParts>
  <Company>Ivy Tech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6 Kmap</dc:title>
  <dc:creator>Evan C Wilson</dc:creator>
  <cp:lastModifiedBy>Evan C Wilson</cp:lastModifiedBy>
  <cp:revision>3</cp:revision>
  <dcterms:created xsi:type="dcterms:W3CDTF">2017-03-24T22:44:31Z</dcterms:created>
  <dcterms:modified xsi:type="dcterms:W3CDTF">2017-03-24T22:59:25Z</dcterms:modified>
</cp:coreProperties>
</file>