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B4FFF-2EFB-4A85-AD86-9BF3B9D89820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D5449-EDC0-414B-8645-4CDE61D6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5449-EDC0-414B-8645-4CDE61D683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EF41-8684-41E0-919C-A76C6CA164C5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1C94-5679-4A05-AF71-3F56E42C3E31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B5DF-D126-45E4-B9D2-ACEFDD46498B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FA7-AA4B-43CD-A965-1649044209FE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D06B-D400-4EDA-BD7C-4E09F24BDAAA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BBB7-A9E4-47FC-B8C2-63517788F6D3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5BAD-49E5-4A16-AB9A-72617E39E849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C5F9-0D05-4CB5-AAEC-21776515DAE5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4949-A961-4AF7-A29E-E293C1AEA3CC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4C3D-65FC-4961-9ECD-13CC34B7FF31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B38B88-883E-4C8D-B29D-3D4A567CC05A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F315-2737-475F-A5F9-08E23698E006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r>
              <a:rPr lang="en-US" dirty="0" smtClean="0"/>
              <a:t> </a:t>
            </a:r>
            <a:r>
              <a:rPr lang="en-US" dirty="0" err="1"/>
              <a:t>xor</a:t>
            </a:r>
            <a:r>
              <a:rPr lang="en-US" dirty="0"/>
              <a:t> and </a:t>
            </a:r>
            <a:r>
              <a:rPr lang="en-US" dirty="0" err="1"/>
              <a:t>xnor</a:t>
            </a:r>
            <a:r>
              <a:rPr lang="en-US" dirty="0"/>
              <a:t> gates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Eect</a:t>
            </a:r>
            <a:r>
              <a:rPr lang="en-US" dirty="0"/>
              <a:t> 112</a:t>
            </a:r>
          </a:p>
          <a:p>
            <a:r>
              <a:rPr lang="en-US" dirty="0"/>
              <a:t>Evan, Mustafa, 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1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Xnor</a:t>
            </a:r>
            <a:r>
              <a:rPr lang="en-US" dirty="0"/>
              <a:t> b high, a 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70" y="1853754"/>
            <a:ext cx="6285031" cy="42015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Xnor</a:t>
            </a:r>
            <a:r>
              <a:rPr lang="en-US" dirty="0"/>
              <a:t> both inputs 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4111" y="1253679"/>
            <a:ext cx="3486150" cy="4686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sheets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63" y="217326"/>
            <a:ext cx="3026362" cy="3113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02" y="217326"/>
            <a:ext cx="3023399" cy="288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867" y="3486611"/>
            <a:ext cx="2869992" cy="3265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470" y="3331029"/>
            <a:ext cx="2708792" cy="31444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7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Wiring up the XOR gate took awhile to wire properly, but once we did everything worked as it was supposed too</a:t>
            </a:r>
            <a:r>
              <a:rPr lang="en-US" dirty="0" smtClean="0"/>
              <a:t>.  This class was awesome.  We learned many things from circuits to logic gates.  I hope to see you next semester.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4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http://www.ivytechengineering.com/info/stores/74ls/index.html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8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625333"/>
            <a:ext cx="9291215" cy="13210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lab #8 is intended to introduce the students to be more comfortable of using the Lab Equipment:</a:t>
            </a:r>
          </a:p>
          <a:p>
            <a:r>
              <a:rPr lang="en-US" dirty="0"/>
              <a:t>The logic designer, the test equipment, and of course the TTL chips. Most of all you’ll learn more about Design Logic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1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4981305" cy="34506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– Power Supply</a:t>
            </a:r>
          </a:p>
          <a:p>
            <a:r>
              <a:rPr lang="en-US" dirty="0"/>
              <a:t>1 – Digital Multimeter</a:t>
            </a:r>
          </a:p>
          <a:p>
            <a:r>
              <a:rPr lang="en-US" dirty="0"/>
              <a:t>2– 1Kohm</a:t>
            </a:r>
          </a:p>
          <a:p>
            <a:r>
              <a:rPr lang="en-US" dirty="0"/>
              <a:t>1 – 4 position dip switch</a:t>
            </a:r>
          </a:p>
          <a:p>
            <a:r>
              <a:rPr lang="en-US" dirty="0"/>
              <a:t>1 – 74LS86N - XOR</a:t>
            </a:r>
          </a:p>
          <a:p>
            <a:r>
              <a:rPr lang="en-US" dirty="0"/>
              <a:t>2– 74LS05N- NOT</a:t>
            </a:r>
          </a:p>
          <a:p>
            <a:r>
              <a:rPr lang="en-US" dirty="0"/>
              <a:t>2 – 74LS08N- AND </a:t>
            </a:r>
          </a:p>
          <a:p>
            <a:r>
              <a:rPr lang="en-US" dirty="0"/>
              <a:t>1 – 74LS32N - OR</a:t>
            </a:r>
          </a:p>
          <a:p>
            <a:r>
              <a:rPr lang="en-US" dirty="0"/>
              <a:t>3 – LED (light Emitted Diode)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763" y="1853754"/>
            <a:ext cx="2263920" cy="4024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84" y="1853754"/>
            <a:ext cx="2315009" cy="41155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2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instructions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90" y="1853754"/>
            <a:ext cx="4062391" cy="47026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4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11" y="1853754"/>
            <a:ext cx="4781550" cy="4524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0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A High, B 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1853754"/>
            <a:ext cx="10755038" cy="39735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9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Both inputs 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92248" y="-27433"/>
            <a:ext cx="2809875" cy="65722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3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Xor</a:t>
            </a:r>
            <a:r>
              <a:rPr lang="en-US" dirty="0"/>
              <a:t> a low, b high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48" y="1853754"/>
            <a:ext cx="8524875" cy="37909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Xnor</a:t>
            </a:r>
            <a:r>
              <a:rPr lang="en-US" dirty="0"/>
              <a:t> both inputs high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736" y="1853754"/>
            <a:ext cx="7568900" cy="47067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12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</TotalTime>
  <Words>206</Words>
  <Application>Microsoft Office PowerPoint</Application>
  <PresentationFormat>Widescreen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Rockwell</vt:lpstr>
      <vt:lpstr>Gallery</vt:lpstr>
      <vt:lpstr>Final project xor and xnor gates</vt:lpstr>
      <vt:lpstr>objective</vt:lpstr>
      <vt:lpstr>Equipment used</vt:lpstr>
      <vt:lpstr>Lab instructions</vt:lpstr>
      <vt:lpstr>Truth table</vt:lpstr>
      <vt:lpstr>Xor A High, B Low</vt:lpstr>
      <vt:lpstr>Xor Both inputs low</vt:lpstr>
      <vt:lpstr>Xor a low, b high</vt:lpstr>
      <vt:lpstr>Xnor both inputs high</vt:lpstr>
      <vt:lpstr>Xnor b high, a low</vt:lpstr>
      <vt:lpstr>Xnor both inputs low</vt:lpstr>
      <vt:lpstr>Data sheets</vt:lpstr>
      <vt:lpstr>observations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7 logic gates</dc:title>
  <dc:creator>Evan Wilson</dc:creator>
  <cp:lastModifiedBy>Evan C Wilson</cp:lastModifiedBy>
  <cp:revision>11</cp:revision>
  <dcterms:created xsi:type="dcterms:W3CDTF">2017-04-21T18:14:47Z</dcterms:created>
  <dcterms:modified xsi:type="dcterms:W3CDTF">2017-05-05T23:10:09Z</dcterms:modified>
</cp:coreProperties>
</file>